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9" autoAdjust="0"/>
    <p:restoredTop sz="86409" autoAdjust="0"/>
  </p:normalViewPr>
  <p:slideViewPr>
    <p:cSldViewPr>
      <p:cViewPr varScale="1">
        <p:scale>
          <a:sx n="80" d="100"/>
          <a:sy n="80" d="100"/>
        </p:scale>
        <p:origin x="-50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D80C1F-FB8C-4F46-91C7-E5FE6F183EED}" type="datetimeFigureOut">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1D8AA-ED29-419D-A6BF-23660678E25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D80C1F-FB8C-4F46-91C7-E5FE6F183EED}" type="datetimeFigureOut">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1D8AA-ED29-419D-A6BF-23660678E2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D80C1F-FB8C-4F46-91C7-E5FE6F183EED}" type="datetimeFigureOut">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1D8AA-ED29-419D-A6BF-23660678E2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D80C1F-FB8C-4F46-91C7-E5FE6F183EED}" type="datetimeFigureOut">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1D8AA-ED29-419D-A6BF-23660678E2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D80C1F-FB8C-4F46-91C7-E5FE6F183EED}" type="datetimeFigureOut">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1D8AA-ED29-419D-A6BF-23660678E25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D80C1F-FB8C-4F46-91C7-E5FE6F183EED}" type="datetimeFigureOut">
              <a:rPr lang="en-US" smtClean="0"/>
              <a:t>12/21/2013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1D8AA-ED29-419D-A6BF-23660678E25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D80C1F-FB8C-4F46-91C7-E5FE6F183EED}" type="datetimeFigureOut">
              <a:rPr lang="en-US" smtClean="0"/>
              <a:t>12/21/2013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71D8AA-ED29-419D-A6BF-23660678E2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D80C1F-FB8C-4F46-91C7-E5FE6F183EED}" type="datetimeFigureOut">
              <a:rPr lang="en-US" smtClean="0"/>
              <a:t>12/21/2013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71D8AA-ED29-419D-A6BF-23660678E25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D80C1F-FB8C-4F46-91C7-E5FE6F183EED}" type="datetimeFigureOut">
              <a:rPr lang="en-US" smtClean="0"/>
              <a:t>12/21/2013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71D8AA-ED29-419D-A6BF-23660678E2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D80C1F-FB8C-4F46-91C7-E5FE6F183EED}" type="datetimeFigureOut">
              <a:rPr lang="en-US" smtClean="0"/>
              <a:t>12/21/2013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1D8AA-ED29-419D-A6BF-23660678E25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D80C1F-FB8C-4F46-91C7-E5FE6F183EED}" type="datetimeFigureOut">
              <a:rPr lang="en-US" smtClean="0"/>
              <a:t>12/21/2013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1D8AA-ED29-419D-A6BF-23660678E25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D80C1F-FB8C-4F46-91C7-E5FE6F183EED}" type="datetimeFigureOut">
              <a:rPr lang="en-US" smtClean="0"/>
              <a:t>12/21/2013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71D8AA-ED29-419D-A6BF-23660678E25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8229600" cy="6172200"/>
          </a:xfrm>
        </p:spPr>
        <p:txBody>
          <a:bodyPr>
            <a:noAutofit/>
          </a:bodyPr>
          <a:lstStyle/>
          <a:p>
            <a:pPr algn="l"/>
            <a:r>
              <a:rPr lang="en-US" sz="2400" kern="1200" dirty="0" smtClean="0">
                <a:solidFill>
                  <a:srgbClr val="FF0000"/>
                </a:solidFill>
                <a:latin typeface="+mj-lt"/>
                <a:ea typeface="+mj-ea"/>
                <a:cs typeface="+mj-cs"/>
              </a:rPr>
              <a:t>The Gospel of God</a:t>
            </a:r>
          </a:p>
          <a:p>
            <a:pPr algn="l"/>
            <a:r>
              <a:rPr lang="en-US" sz="2400" kern="1200" dirty="0" smtClean="0">
                <a:solidFill>
                  <a:schemeClr val="tx1"/>
                </a:solidFill>
                <a:latin typeface="+mj-lt"/>
                <a:ea typeface="+mj-ea"/>
                <a:cs typeface="+mj-cs"/>
              </a:rPr>
              <a:t>	Which God promised beforehand </a:t>
            </a:r>
          </a:p>
          <a:p>
            <a:pPr algn="l"/>
            <a:r>
              <a:rPr lang="en-US" sz="2400" kern="1200" dirty="0" smtClean="0">
                <a:solidFill>
                  <a:schemeClr val="tx1"/>
                </a:solidFill>
                <a:latin typeface="+mj-lt"/>
                <a:ea typeface="+mj-ea"/>
                <a:cs typeface="+mj-cs"/>
              </a:rPr>
              <a:t>		Through his prophets in the Holy Scriptures</a:t>
            </a:r>
          </a:p>
          <a:p>
            <a:pPr algn="l"/>
            <a:r>
              <a:rPr lang="en-US" sz="2400" kern="1200" dirty="0" smtClean="0">
                <a:solidFill>
                  <a:srgbClr val="FF0000"/>
                </a:solidFill>
                <a:latin typeface="+mj-lt"/>
                <a:ea typeface="+mj-ea"/>
                <a:cs typeface="+mj-cs"/>
              </a:rPr>
              <a:t>Concerning His Son</a:t>
            </a:r>
          </a:p>
          <a:p>
            <a:pPr algn="l"/>
            <a:r>
              <a:rPr lang="en-US" sz="2400" kern="1200" dirty="0" smtClean="0">
                <a:solidFill>
                  <a:schemeClr val="tx1"/>
                </a:solidFill>
                <a:latin typeface="+mj-lt"/>
                <a:ea typeface="+mj-ea"/>
                <a:cs typeface="+mj-cs"/>
              </a:rPr>
              <a:t>	</a:t>
            </a:r>
            <a:r>
              <a:rPr lang="en-US" sz="2400" kern="1200" dirty="0" smtClean="0">
                <a:solidFill>
                  <a:schemeClr val="tx2">
                    <a:lumMod val="60000"/>
                    <a:lumOff val="40000"/>
                  </a:schemeClr>
                </a:solidFill>
                <a:latin typeface="+mj-lt"/>
                <a:ea typeface="+mj-ea"/>
                <a:cs typeface="+mj-cs"/>
              </a:rPr>
              <a:t>Born of the seed of David</a:t>
            </a:r>
          </a:p>
          <a:p>
            <a:pPr algn="l"/>
            <a:r>
              <a:rPr lang="en-US" sz="2400" kern="1200" dirty="0" smtClean="0">
                <a:solidFill>
                  <a:schemeClr val="tx1"/>
                </a:solidFill>
                <a:latin typeface="+mj-lt"/>
                <a:ea typeface="+mj-ea"/>
                <a:cs typeface="+mj-cs"/>
              </a:rPr>
              <a:t>		</a:t>
            </a:r>
            <a:r>
              <a:rPr lang="en-US" sz="2400" kern="1200" dirty="0" smtClean="0">
                <a:solidFill>
                  <a:srgbClr val="00B050"/>
                </a:solidFill>
                <a:latin typeface="+mj-lt"/>
                <a:ea typeface="+mj-ea"/>
                <a:cs typeface="+mj-cs"/>
              </a:rPr>
              <a:t>According to the flesh</a:t>
            </a:r>
          </a:p>
          <a:p>
            <a:pPr algn="l"/>
            <a:r>
              <a:rPr lang="en-US" sz="2400" kern="1200" dirty="0" smtClean="0">
                <a:solidFill>
                  <a:schemeClr val="tx1"/>
                </a:solidFill>
                <a:latin typeface="+mj-lt"/>
                <a:ea typeface="+mj-ea"/>
                <a:cs typeface="+mj-cs"/>
              </a:rPr>
              <a:t>	</a:t>
            </a:r>
            <a:r>
              <a:rPr lang="en-US" sz="2400" kern="1200" dirty="0" smtClean="0">
                <a:solidFill>
                  <a:schemeClr val="tx2">
                    <a:lumMod val="60000"/>
                    <a:lumOff val="40000"/>
                  </a:schemeClr>
                </a:solidFill>
                <a:latin typeface="+mj-lt"/>
                <a:ea typeface="+mj-ea"/>
                <a:cs typeface="+mj-cs"/>
              </a:rPr>
              <a:t>Declared the Son of God in power</a:t>
            </a:r>
          </a:p>
          <a:p>
            <a:pPr algn="l"/>
            <a:r>
              <a:rPr lang="en-US" sz="2400" kern="1200" dirty="0" smtClean="0">
                <a:solidFill>
                  <a:schemeClr val="tx1"/>
                </a:solidFill>
                <a:latin typeface="+mj-lt"/>
                <a:ea typeface="+mj-ea"/>
                <a:cs typeface="+mj-cs"/>
              </a:rPr>
              <a:t>		</a:t>
            </a:r>
            <a:r>
              <a:rPr lang="en-US" sz="2400" kern="1200" dirty="0" smtClean="0">
                <a:solidFill>
                  <a:srgbClr val="00B050"/>
                </a:solidFill>
                <a:latin typeface="+mj-lt"/>
                <a:ea typeface="+mj-ea"/>
                <a:cs typeface="+mj-cs"/>
              </a:rPr>
              <a:t>According to the Spirit of Holiness</a:t>
            </a:r>
          </a:p>
          <a:p>
            <a:pPr algn="l"/>
            <a:r>
              <a:rPr lang="en-US" sz="2400" kern="1200" dirty="0" smtClean="0">
                <a:solidFill>
                  <a:schemeClr val="tx1"/>
                </a:solidFill>
                <a:latin typeface="+mj-lt"/>
                <a:ea typeface="+mj-ea"/>
                <a:cs typeface="+mj-cs"/>
              </a:rPr>
              <a:t>			</a:t>
            </a:r>
            <a:r>
              <a:rPr lang="en-US" sz="2400" kern="1200" dirty="0" smtClean="0">
                <a:solidFill>
                  <a:srgbClr val="7030A0"/>
                </a:solidFill>
                <a:latin typeface="+mj-lt"/>
                <a:ea typeface="+mj-ea"/>
                <a:cs typeface="+mj-cs"/>
              </a:rPr>
              <a:t>By the resurrection from the dead</a:t>
            </a:r>
          </a:p>
          <a:p>
            <a:pPr algn="l"/>
            <a:r>
              <a:rPr lang="en-US" sz="2400" kern="1200" dirty="0" smtClean="0">
                <a:solidFill>
                  <a:srgbClr val="FF0000"/>
                </a:solidFill>
                <a:latin typeface="+mj-lt"/>
                <a:ea typeface="+mj-ea"/>
                <a:cs typeface="+mj-cs"/>
              </a:rPr>
              <a:t>Jesus Christ</a:t>
            </a:r>
          </a:p>
          <a:p>
            <a:pPr algn="l"/>
            <a:r>
              <a:rPr lang="en-US" sz="2400" kern="1200" dirty="0" smtClean="0">
                <a:solidFill>
                  <a:schemeClr val="tx1"/>
                </a:solidFill>
                <a:latin typeface="+mj-lt"/>
                <a:ea typeface="+mj-ea"/>
                <a:cs typeface="+mj-cs"/>
              </a:rPr>
              <a:t>	</a:t>
            </a:r>
            <a:r>
              <a:rPr lang="en-US" sz="2400" kern="1200" dirty="0" smtClean="0">
                <a:solidFill>
                  <a:schemeClr val="tx2">
                    <a:lumMod val="60000"/>
                    <a:lumOff val="40000"/>
                  </a:schemeClr>
                </a:solidFill>
                <a:latin typeface="+mj-lt"/>
                <a:ea typeface="+mj-ea"/>
                <a:cs typeface="+mj-cs"/>
              </a:rPr>
              <a:t>Our Lord</a:t>
            </a:r>
          </a:p>
          <a:p>
            <a:pPr algn="l"/>
            <a:r>
              <a:rPr lang="en-US" sz="2400" kern="1200" dirty="0" smtClean="0">
                <a:solidFill>
                  <a:srgbClr val="C00000"/>
                </a:solidFill>
                <a:latin typeface="+mj-lt"/>
                <a:ea typeface="+mj-ea"/>
                <a:cs typeface="+mj-cs"/>
              </a:rPr>
              <a:t>Through whom we received grace and apostleship</a:t>
            </a:r>
          </a:p>
          <a:p>
            <a:pPr algn="l"/>
            <a:r>
              <a:rPr lang="en-US" sz="2400" kern="1200" dirty="0" smtClean="0">
                <a:solidFill>
                  <a:schemeClr val="tx1"/>
                </a:solidFill>
                <a:latin typeface="+mj-lt"/>
                <a:ea typeface="+mj-ea"/>
                <a:cs typeface="+mj-cs"/>
              </a:rPr>
              <a:t>	</a:t>
            </a:r>
            <a:r>
              <a:rPr lang="en-US" sz="2400" kern="1200" dirty="0" smtClean="0">
                <a:solidFill>
                  <a:srgbClr val="7030A0"/>
                </a:solidFill>
                <a:latin typeface="+mj-lt"/>
                <a:ea typeface="+mj-ea"/>
                <a:cs typeface="+mj-cs"/>
              </a:rPr>
              <a:t>Unto the obedience of faith</a:t>
            </a:r>
          </a:p>
          <a:p>
            <a:pPr algn="l"/>
            <a:r>
              <a:rPr lang="en-US" sz="2400" kern="1200" dirty="0" smtClean="0">
                <a:solidFill>
                  <a:schemeClr val="tx1"/>
                </a:solidFill>
                <a:latin typeface="+mj-lt"/>
                <a:ea typeface="+mj-ea"/>
                <a:cs typeface="+mj-cs"/>
              </a:rPr>
              <a:t>		</a:t>
            </a:r>
            <a:r>
              <a:rPr lang="en-US" sz="2400" kern="1200" dirty="0" smtClean="0">
                <a:solidFill>
                  <a:srgbClr val="00B0F0"/>
                </a:solidFill>
                <a:latin typeface="+mj-lt"/>
                <a:ea typeface="+mj-ea"/>
                <a:cs typeface="+mj-cs"/>
              </a:rPr>
              <a:t>In all the nations</a:t>
            </a:r>
          </a:p>
          <a:p>
            <a:pPr algn="l"/>
            <a:r>
              <a:rPr lang="en-US" sz="2400" kern="1200" dirty="0" smtClean="0">
                <a:solidFill>
                  <a:schemeClr val="tx1"/>
                </a:solidFill>
                <a:latin typeface="+mj-lt"/>
                <a:ea typeface="+mj-ea"/>
                <a:cs typeface="+mj-cs"/>
              </a:rPr>
              <a:t>			</a:t>
            </a:r>
            <a:r>
              <a:rPr lang="en-US" sz="2400" kern="1200" dirty="0" smtClean="0">
                <a:solidFill>
                  <a:srgbClr val="C00000"/>
                </a:solidFill>
                <a:latin typeface="+mj-lt"/>
                <a:ea typeface="+mj-ea"/>
                <a:cs typeface="+mj-cs"/>
              </a:rPr>
              <a:t>On behalf of His Name</a:t>
            </a:r>
          </a:p>
          <a:p>
            <a:pPr algn="l"/>
            <a:r>
              <a:rPr lang="en-US" sz="2400" kern="1200" dirty="0" smtClean="0">
                <a:solidFill>
                  <a:schemeClr val="tx1"/>
                </a:solidFill>
                <a:latin typeface="+mj-lt"/>
                <a:ea typeface="+mj-ea"/>
                <a:cs typeface="+mj-cs"/>
              </a:rPr>
              <a:t>		</a:t>
            </a:r>
            <a:r>
              <a:rPr lang="en-US" sz="2400" kern="1200" dirty="0" smtClean="0">
                <a:solidFill>
                  <a:srgbClr val="00B0F0"/>
                </a:solidFill>
                <a:latin typeface="+mj-lt"/>
                <a:ea typeface="+mj-ea"/>
                <a:cs typeface="+mj-cs"/>
              </a:rPr>
              <a:t>In whom also you are called of Jesus Christ</a:t>
            </a:r>
            <a:r>
              <a:rPr lang="en-US" sz="2400" kern="1200" dirty="0" smtClean="0">
                <a:solidFill>
                  <a:schemeClr val="tx1"/>
                </a:solidFill>
                <a:latin typeface="+mj-lt"/>
                <a:ea typeface="+mj-ea"/>
                <a:cs typeface="+mj-cs"/>
              </a:rPr>
              <a:t>.</a:t>
            </a:r>
            <a:endParaRPr lang="en-US" sz="2400" kern="1200" dirty="0">
              <a:solidFill>
                <a:schemeClr val="tx1"/>
              </a:solidFill>
              <a:latin typeface="+mj-lt"/>
              <a:ea typeface="+mj-ea"/>
              <a:cs typeface="+mj-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4</Words>
  <Application>Microsoft Office PowerPoint</Application>
  <PresentationFormat>On-screen Show (4:3)</PresentationFormat>
  <Paragraphs>16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Gospel of God  Which God promised beforehand    Through his prophets in the Holy Scriptures Concerning His Son  Born of the seed of David   According to the flesh  Declared the Son of God in power   According to the Spirit of Holiness    By the resurrection from the dead Jesus Christ  Our Lord Through whom we received grace and apostleship  Unto the obedience of faith   In all the nations    On behalf of His Name   In whom also you are called of Jesus Christ.</vt:lpstr>
    </vt:vector>
  </TitlesOfParts>
  <Company>Southeast Church of the Nazarene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Gospel of God  Which God promised beforehand    Through his prophets in the Holy Scriptures Concerning His Son  Born of the seed of David   According to the flesh  Declared the Son of God in power   According to the Spirit of Holiness    By the resurrection from the dead Jesus Christ  Our Lord Through whom we received grace and apostleship  Unto the obedience of faith   In all the nations    On behalf of His Name   In whom also you are called of Jesus Christ.</dc:title>
  <dc:creator>Steve Rodeheaver</dc:creator>
  <cp:lastModifiedBy>Steve Rodeheaver</cp:lastModifiedBy>
  <cp:revision>4</cp:revision>
  <dcterms:created xsi:type="dcterms:W3CDTF">2013-12-22T06:13:24Z</dcterms:created>
  <dcterms:modified xsi:type="dcterms:W3CDTF">2013-12-22T06:31:48Z</dcterms:modified>
</cp:coreProperties>
</file>